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47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8EFE4E-BF23-461D-A1B2-0292443768D1}" type="datetimeFigureOut">
              <a:rPr lang="ro-RO" smtClean="0"/>
              <a:t>09.02.2020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009CAE-9A99-4560-A00E-A0C91C15EBD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98453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5588-E0FC-4DBD-B105-D90E0FBAA323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7CC0-A4DF-4DFF-825C-88BDFDC8C085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F0552-D0AF-4D53-92BF-957A4F74AD2E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8268-FABA-4775-8CCE-8FA4335CD4E5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FC34E-C385-436A-A63B-F717B72BECF3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BAC40-749B-442A-9E1E-7EB9A892F036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AB34F-22D8-4CF6-9DC4-F0ABAE317EE8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E487-3CC2-457E-AF20-BF600CE0CBCE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C794-F69B-45A1-B1C4-DD4967A08FB2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F7EB9-3FB7-4427-80DE-87A6046888C8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EE55-D9DB-4F37-92DB-DBAAF589C8A0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C463-4D1D-4B89-A923-79E86665998F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5F5BF-E927-4278-B5B3-976AF6745E99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C5393-FC50-49F7-B0CE-7E37FC599DCC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047-D89C-4703-858D-25F4C4EE4657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A670-AC4D-4582-ACBC-BFB855876098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C473C-EC20-48F0-8C8F-EBE9FAE1988C}" type="datetime1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Relationship Id="rId9" Type="http://schemas.openxmlformats.org/officeDocument/2006/relationships/slide" Target="slide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72D69-D2AD-4B7E-9FED-E3692C9428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Pixels editor</a:t>
            </a:r>
            <a:endParaRPr lang="ro-R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55C92-A3C3-4422-86B0-8779A46354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o-RO" dirty="0"/>
              <a:t>Realizat d</a:t>
            </a:r>
            <a:r>
              <a:rPr lang="en-US" dirty="0"/>
              <a:t>e: Ana Maria-Daniela </a:t>
            </a:r>
            <a:r>
              <a:rPr lang="en-US" dirty="0" err="1"/>
              <a:t>Condrea</a:t>
            </a:r>
            <a:endParaRPr lang="en-US" dirty="0"/>
          </a:p>
          <a:p>
            <a:r>
              <a:rPr lang="en-US" dirty="0" err="1"/>
              <a:t>Coordonat</a:t>
            </a:r>
            <a:r>
              <a:rPr lang="en-US" dirty="0"/>
              <a:t> de: Lect. Dr. Anca </a:t>
            </a:r>
            <a:r>
              <a:rPr lang="en-US" dirty="0" err="1"/>
              <a:t>Ignat</a:t>
            </a:r>
            <a:endParaRPr lang="ro-R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19879-2DF5-456C-BB5C-6C244A0F3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9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4E7D28-E32C-47B1-949D-CAD9A42CB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9723" y="2625188"/>
            <a:ext cx="3008242" cy="1231194"/>
          </a:xfrm>
        </p:spPr>
        <p:txBody>
          <a:bodyPr>
            <a:normAutofit/>
          </a:bodyPr>
          <a:lstStyle/>
          <a:p>
            <a:r>
              <a:rPr lang="ro-RO" sz="7200" dirty="0"/>
              <a:t>DEMO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0EEA4-0A33-41B0-ACF1-64F18BD0E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140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C6DCA-82A3-4E64-A55F-04776A1DB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017" y="624110"/>
            <a:ext cx="9874595" cy="1280890"/>
          </a:xfrm>
        </p:spPr>
        <p:txBody>
          <a:bodyPr/>
          <a:lstStyle/>
          <a:p>
            <a:pPr algn="just"/>
            <a:r>
              <a:rPr lang="en-US" dirty="0" err="1"/>
              <a:t>Cuprins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576A3-FAB8-480F-89A9-C435016C0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0017" y="1577009"/>
            <a:ext cx="9874595" cy="433421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 action="ppaction://hlinksldjump"/>
              </a:rPr>
              <a:t>Ce </a:t>
            </a:r>
            <a:r>
              <a:rPr lang="en-US" dirty="0" err="1">
                <a:hlinkClick r:id="rId2" action="ppaction://hlinksldjump"/>
              </a:rPr>
              <a:t>este</a:t>
            </a:r>
            <a:r>
              <a:rPr lang="en-US" dirty="0">
                <a:hlinkClick r:id="rId2" action="ppaction://hlinksldjump"/>
              </a:rPr>
              <a:t> </a:t>
            </a:r>
            <a:r>
              <a:rPr lang="en-US" dirty="0" err="1">
                <a:hlinkClick r:id="rId2" action="ppaction://hlinksldjump"/>
              </a:rPr>
              <a:t>steganografia</a:t>
            </a:r>
            <a:r>
              <a:rPr lang="en-US" dirty="0">
                <a:hlinkClick r:id="rId2" action="ppaction://hlinksldjump"/>
              </a:rPr>
              <a:t>?</a:t>
            </a:r>
            <a:r>
              <a:rPr lang="ro-RO" dirty="0">
                <a:hlinkClick r:id="rId2" action="ppaction://hlinksldjump"/>
              </a:rPr>
              <a:t> </a:t>
            </a:r>
            <a:r>
              <a:rPr lang="ro-RO" dirty="0"/>
              <a:t>...........................................................................................................3</a:t>
            </a:r>
          </a:p>
          <a:p>
            <a:pPr marL="0" indent="0">
              <a:buNone/>
            </a:pPr>
            <a:r>
              <a:rPr lang="ro-RO" dirty="0">
                <a:hlinkClick r:id="rId3" action="ppaction://hlinksldjump"/>
              </a:rPr>
              <a:t>Implemenatrea aplicației </a:t>
            </a:r>
            <a:r>
              <a:rPr lang="ro-RO" dirty="0"/>
              <a:t>........................................................................................................4</a:t>
            </a:r>
          </a:p>
          <a:p>
            <a:pPr marL="0" indent="0">
              <a:buNone/>
            </a:pPr>
            <a:r>
              <a:rPr lang="ro-RO" dirty="0">
                <a:hlinkClick r:id="rId4" action="ppaction://hlinksldjump"/>
              </a:rPr>
              <a:t>Hide image </a:t>
            </a:r>
            <a:r>
              <a:rPr lang="ro-RO" dirty="0"/>
              <a:t>................................................................................................................................5</a:t>
            </a:r>
          </a:p>
          <a:p>
            <a:pPr marL="0" indent="0">
              <a:buNone/>
            </a:pPr>
            <a:r>
              <a:rPr lang="ro-RO" dirty="0">
                <a:hlinkClick r:id="rId5" action="ppaction://hlinksldjump"/>
              </a:rPr>
              <a:t>Hide text </a:t>
            </a:r>
            <a:r>
              <a:rPr lang="ro-RO" dirty="0"/>
              <a:t>.....................................................................................................................................6</a:t>
            </a:r>
          </a:p>
          <a:p>
            <a:pPr marL="0" indent="0">
              <a:buNone/>
            </a:pPr>
            <a:r>
              <a:rPr lang="ro-RO" dirty="0">
                <a:hlinkClick r:id="rId6" action="ppaction://hlinksldjump"/>
              </a:rPr>
              <a:t>Hide audio </a:t>
            </a:r>
            <a:r>
              <a:rPr lang="ro-RO" dirty="0"/>
              <a:t>.................................................................................................................................7</a:t>
            </a:r>
          </a:p>
          <a:p>
            <a:pPr marL="0" indent="0">
              <a:buNone/>
            </a:pPr>
            <a:r>
              <a:rPr lang="ro-RO" dirty="0">
                <a:hlinkClick r:id="rId7" action="ppaction://hlinksldjump"/>
              </a:rPr>
              <a:t>Hide video </a:t>
            </a:r>
            <a:r>
              <a:rPr lang="ro-RO" dirty="0"/>
              <a:t>.................................................................................................................................8</a:t>
            </a:r>
          </a:p>
          <a:p>
            <a:pPr marL="0" indent="0">
              <a:buNone/>
            </a:pPr>
            <a:r>
              <a:rPr lang="ro-RO" dirty="0">
                <a:hlinkClick r:id="rId8" action="ppaction://hlinksldjump"/>
              </a:rPr>
              <a:t>Watermark</a:t>
            </a:r>
            <a:r>
              <a:rPr lang="ro-RO" dirty="0"/>
              <a:t> .................................................................................................................................9</a:t>
            </a:r>
          </a:p>
          <a:p>
            <a:pPr marL="0" indent="0">
              <a:buNone/>
            </a:pPr>
            <a:r>
              <a:rPr lang="ro-RO" dirty="0">
                <a:hlinkClick r:id="rId9" action="ppaction://hlinksldjump"/>
              </a:rPr>
              <a:t>DEMO</a:t>
            </a:r>
            <a:r>
              <a:rPr lang="ro-RO" dirty="0"/>
              <a:t> ........................................................................................................................................10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3F4E8-357A-4584-BA6E-4E19BA38B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36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84077-21FB-4975-A252-A7A52F305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017" y="624110"/>
            <a:ext cx="9874595" cy="1280890"/>
          </a:xfrm>
        </p:spPr>
        <p:txBody>
          <a:bodyPr/>
          <a:lstStyle/>
          <a:p>
            <a:pPr algn="just"/>
            <a:r>
              <a:rPr lang="en-US" dirty="0"/>
              <a:t>Ce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steganografia</a:t>
            </a:r>
            <a:r>
              <a:rPr lang="en-US" dirty="0"/>
              <a:t>?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6B1B4-44F8-4819-AA6D-DC0B775AC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8470" y="1775791"/>
            <a:ext cx="5552660" cy="4458099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ro-RO" dirty="0"/>
          </a:p>
          <a:p>
            <a:r>
              <a:rPr lang="ro-RO" dirty="0"/>
              <a:t>scriere ascunsă( din greacă</a:t>
            </a:r>
            <a:r>
              <a:rPr lang="en-US" dirty="0"/>
              <a:t>: </a:t>
            </a:r>
            <a:r>
              <a:rPr lang="en-US" i="1" dirty="0"/>
              <a:t>stenos</a:t>
            </a:r>
            <a:r>
              <a:rPr lang="en-US" dirty="0"/>
              <a:t> = </a:t>
            </a:r>
            <a:r>
              <a:rPr lang="ro-RO" dirty="0"/>
              <a:t>acoperit, ascuns</a:t>
            </a:r>
            <a:r>
              <a:rPr lang="en-US" dirty="0"/>
              <a:t>; </a:t>
            </a:r>
            <a:r>
              <a:rPr lang="en-US" i="1" dirty="0" err="1"/>
              <a:t>graphein</a:t>
            </a:r>
            <a:r>
              <a:rPr lang="en-US" dirty="0"/>
              <a:t> = a </a:t>
            </a:r>
            <a:r>
              <a:rPr lang="en-US" dirty="0" err="1"/>
              <a:t>scrie</a:t>
            </a:r>
            <a:r>
              <a:rPr lang="en-US" dirty="0"/>
              <a:t>)</a:t>
            </a:r>
            <a:endParaRPr lang="ro-RO" dirty="0"/>
          </a:p>
          <a:p>
            <a:r>
              <a:rPr lang="en-US" dirty="0"/>
              <a:t>o </a:t>
            </a:r>
            <a:r>
              <a:rPr lang="ro-RO" dirty="0"/>
              <a:t>știință</a:t>
            </a:r>
          </a:p>
          <a:p>
            <a:r>
              <a:rPr lang="ro-RO" dirty="0"/>
              <a:t>domeniu larg</a:t>
            </a:r>
          </a:p>
          <a:p>
            <a:r>
              <a:rPr lang="ro-RO" dirty="0"/>
              <a:t>steganografie VS. criptografie</a:t>
            </a:r>
            <a:endParaRPr lang="en-US" dirty="0"/>
          </a:p>
          <a:p>
            <a:r>
              <a:rPr lang="en-US" dirty="0"/>
              <a:t>watermarking</a:t>
            </a:r>
            <a:endParaRPr lang="ro-RO" dirty="0"/>
          </a:p>
          <a:p>
            <a:endParaRPr lang="ro-R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AD1562-1668-4A4A-AD3F-6320621C5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6841" y="1775791"/>
            <a:ext cx="4157771" cy="38882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3812E5-10B9-4082-B874-FB86D0B1AC65}"/>
              </a:ext>
            </a:extLst>
          </p:cNvPr>
          <p:cNvSpPr txBox="1"/>
          <p:nvPr/>
        </p:nvSpPr>
        <p:spPr>
          <a:xfrm>
            <a:off x="7346842" y="5682666"/>
            <a:ext cx="4262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Un </a:t>
            </a:r>
            <a:r>
              <a:rPr lang="en-US" dirty="0" err="1"/>
              <a:t>grafic</a:t>
            </a:r>
            <a:r>
              <a:rPr lang="en-US" dirty="0"/>
              <a:t> din </a:t>
            </a:r>
            <a:r>
              <a:rPr lang="ro-RO" b="1" i="1" dirty="0"/>
              <a:t>Johannes Trithemius</a:t>
            </a:r>
            <a:r>
              <a:rPr lang="en-US" b="1" i="1" dirty="0"/>
              <a:t>’s </a:t>
            </a:r>
            <a:r>
              <a:rPr lang="en-US" b="1" i="1" dirty="0" err="1"/>
              <a:t>Steganographia</a:t>
            </a:r>
            <a:r>
              <a:rPr lang="en-US" b="1" i="1" dirty="0"/>
              <a:t> </a:t>
            </a:r>
            <a:r>
              <a:rPr lang="en-US" dirty="0" err="1"/>
              <a:t>copiat</a:t>
            </a:r>
            <a:r>
              <a:rPr lang="en-US" dirty="0"/>
              <a:t> de </a:t>
            </a:r>
            <a:r>
              <a:rPr lang="en-US" i="1" dirty="0"/>
              <a:t>Dr. John Dee </a:t>
            </a:r>
            <a:r>
              <a:rPr lang="en-US" dirty="0"/>
              <a:t>in 1591</a:t>
            </a:r>
            <a:endParaRPr lang="ro-R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50DA6-0B97-41E4-9060-A1DEAF60D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72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65CCA-1F18-4281-B739-05CBD56A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9531" y="624110"/>
            <a:ext cx="9795082" cy="1280890"/>
          </a:xfrm>
        </p:spPr>
        <p:txBody>
          <a:bodyPr/>
          <a:lstStyle/>
          <a:p>
            <a:r>
              <a:rPr lang="ro-RO" dirty="0"/>
              <a:t>Implemenatrea aplicației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E910D-2BB2-4119-9E18-C073E28E2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FB0FB0-3445-4615-9416-36D1E329321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247" y="1554065"/>
            <a:ext cx="3522014" cy="46798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50E20E0-013A-48F5-A982-1A82D91193E4}"/>
              </a:ext>
            </a:extLst>
          </p:cNvPr>
          <p:cNvSpPr/>
          <p:nvPr/>
        </p:nvSpPr>
        <p:spPr>
          <a:xfrm>
            <a:off x="4293704" y="2834955"/>
            <a:ext cx="3193774" cy="37207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BEC2F91-BD0C-4C41-BF2C-12EECBA2DF87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628171" y="2396474"/>
            <a:ext cx="1696277" cy="64935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9340BDF-66E4-41D5-8170-4F765375BA66}"/>
              </a:ext>
            </a:extLst>
          </p:cNvPr>
          <p:cNvSpPr txBox="1"/>
          <p:nvPr/>
        </p:nvSpPr>
        <p:spPr>
          <a:xfrm>
            <a:off x="852379" y="1934809"/>
            <a:ext cx="1775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o-RO" dirty="0"/>
              <a:t>Adăugarea unei imagini în altă imagine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81BF7C-9F1E-4509-9B46-36F008A0B1FE}"/>
              </a:ext>
            </a:extLst>
          </p:cNvPr>
          <p:cNvSpPr/>
          <p:nvPr/>
        </p:nvSpPr>
        <p:spPr>
          <a:xfrm>
            <a:off x="4287080" y="3278899"/>
            <a:ext cx="3193774" cy="36444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690BD0-F72C-48B4-92F8-7AEFF07E7589}"/>
              </a:ext>
            </a:extLst>
          </p:cNvPr>
          <p:cNvSpPr/>
          <p:nvPr/>
        </p:nvSpPr>
        <p:spPr>
          <a:xfrm>
            <a:off x="8845464" y="2188624"/>
            <a:ext cx="23261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o-RO" dirty="0"/>
              <a:t>Adăugarea unui text într-o imagine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81DFB4-1555-4608-8F83-E54D344FF690}"/>
              </a:ext>
            </a:extLst>
          </p:cNvPr>
          <p:cNvCxnSpPr>
            <a:stCxn id="13" idx="1"/>
          </p:cNvCxnSpPr>
          <p:nvPr/>
        </p:nvCxnSpPr>
        <p:spPr>
          <a:xfrm flipH="1">
            <a:off x="7494102" y="2511790"/>
            <a:ext cx="1351362" cy="91721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2CF0B5F-371D-4BD2-BD72-BB33DB48CD2A}"/>
              </a:ext>
            </a:extLst>
          </p:cNvPr>
          <p:cNvSpPr/>
          <p:nvPr/>
        </p:nvSpPr>
        <p:spPr>
          <a:xfrm>
            <a:off x="4287080" y="3689719"/>
            <a:ext cx="3193774" cy="36444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5FD4EA5-5157-4B2C-8D9C-73515AEB3154}"/>
              </a:ext>
            </a:extLst>
          </p:cNvPr>
          <p:cNvCxnSpPr>
            <a:cxnSpLocks/>
            <a:stCxn id="18" idx="3"/>
            <a:endCxn id="16" idx="1"/>
          </p:cNvCxnSpPr>
          <p:nvPr/>
        </p:nvCxnSpPr>
        <p:spPr>
          <a:xfrm>
            <a:off x="2729948" y="3405949"/>
            <a:ext cx="1557132" cy="46599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DE8269B-F347-42E4-BAD1-96691A8F538C}"/>
              </a:ext>
            </a:extLst>
          </p:cNvPr>
          <p:cNvSpPr txBox="1"/>
          <p:nvPr/>
        </p:nvSpPr>
        <p:spPr>
          <a:xfrm>
            <a:off x="797837" y="2944284"/>
            <a:ext cx="19321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Adăugarea de text și imagini în audio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D00BAE7-D17C-4BE5-BA58-5F853CC9F186}"/>
              </a:ext>
            </a:extLst>
          </p:cNvPr>
          <p:cNvSpPr/>
          <p:nvPr/>
        </p:nvSpPr>
        <p:spPr>
          <a:xfrm>
            <a:off x="4293708" y="4080659"/>
            <a:ext cx="3193774" cy="36444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7BCD51-5ED4-404C-8BCA-C863FCE3A8BF}"/>
              </a:ext>
            </a:extLst>
          </p:cNvPr>
          <p:cNvSpPr/>
          <p:nvPr/>
        </p:nvSpPr>
        <p:spPr>
          <a:xfrm>
            <a:off x="8878596" y="3043391"/>
            <a:ext cx="23261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o-RO" dirty="0"/>
              <a:t>Adăugarea de text și imagini în video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76FBE37-0C27-4089-B665-E20386676B7F}"/>
              </a:ext>
            </a:extLst>
          </p:cNvPr>
          <p:cNvCxnSpPr>
            <a:stCxn id="23" idx="1"/>
          </p:cNvCxnSpPr>
          <p:nvPr/>
        </p:nvCxnSpPr>
        <p:spPr>
          <a:xfrm flipH="1">
            <a:off x="7527234" y="3505056"/>
            <a:ext cx="1351362" cy="77871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278A168-6755-4C1B-B899-1319803BA9FE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>
            <a:off x="2789513" y="4338072"/>
            <a:ext cx="1497571" cy="32899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54184F0-3417-4B7B-8FE0-8B0CE955FCF5}"/>
              </a:ext>
            </a:extLst>
          </p:cNvPr>
          <p:cNvSpPr txBox="1"/>
          <p:nvPr/>
        </p:nvSpPr>
        <p:spPr>
          <a:xfrm>
            <a:off x="857402" y="3876407"/>
            <a:ext cx="19321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Adăugarea de logo în imagine și video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CAF71C-1D66-43A7-9AA2-236CF6C0C87B}"/>
              </a:ext>
            </a:extLst>
          </p:cNvPr>
          <p:cNvSpPr/>
          <p:nvPr/>
        </p:nvSpPr>
        <p:spPr>
          <a:xfrm>
            <a:off x="4287084" y="4484849"/>
            <a:ext cx="3193774" cy="36444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9948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2" grpId="0" animBg="1"/>
      <p:bldP spid="13" grpId="0"/>
      <p:bldP spid="16" grpId="0" animBg="1"/>
      <p:bldP spid="18" grpId="0"/>
      <p:bldP spid="22" grpId="0" animBg="1"/>
      <p:bldP spid="23" grpId="0"/>
      <p:bldP spid="28" grpId="0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CF95-AE20-47F9-9B1C-9E6F648CD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0262" y="624110"/>
            <a:ext cx="9914350" cy="661351"/>
          </a:xfrm>
        </p:spPr>
        <p:txBody>
          <a:bodyPr/>
          <a:lstStyle/>
          <a:p>
            <a:r>
              <a:rPr lang="ro-RO" dirty="0"/>
              <a:t>Hide image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0052842-9642-46D1-B4B6-CA3EF768C7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7388" y="2404016"/>
            <a:ext cx="5235575" cy="278021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85CC09A-3633-4A66-9495-A53A5ADF42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69038" y="2386996"/>
            <a:ext cx="5619750" cy="28142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7F1C0D-BC85-4933-B42D-EE7443BC8C07}"/>
              </a:ext>
            </a:extLst>
          </p:cNvPr>
          <p:cNvSpPr txBox="1"/>
          <p:nvPr/>
        </p:nvSpPr>
        <p:spPr>
          <a:xfrm>
            <a:off x="2915478" y="5498584"/>
            <a:ext cx="81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Load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978B53-9BA7-4C55-9786-3A1F67339820}"/>
              </a:ext>
            </a:extLst>
          </p:cNvPr>
          <p:cNvSpPr txBox="1"/>
          <p:nvPr/>
        </p:nvSpPr>
        <p:spPr>
          <a:xfrm>
            <a:off x="9078913" y="5498584"/>
            <a:ext cx="1258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Unload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3D3B19B-6E46-4BF4-9D16-169593E31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012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89C282E-B1E6-48FE-BF97-36C502E45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0262" y="624110"/>
            <a:ext cx="9914350" cy="661351"/>
          </a:xfrm>
        </p:spPr>
        <p:txBody>
          <a:bodyPr/>
          <a:lstStyle/>
          <a:p>
            <a:r>
              <a:rPr lang="ro-RO" dirty="0"/>
              <a:t>Hide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144E6-91E9-4A52-BFFE-7C234BA18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43" y="2009775"/>
            <a:ext cx="5010150" cy="14192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7C2383-4A63-4CA6-883B-2096FA6ECF78}"/>
              </a:ext>
            </a:extLst>
          </p:cNvPr>
          <p:cNvSpPr txBox="1"/>
          <p:nvPr/>
        </p:nvSpPr>
        <p:spPr>
          <a:xfrm>
            <a:off x="1828800" y="3783982"/>
            <a:ext cx="2014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Load text visible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31FF50-E187-4525-9F0B-7CBE31814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909" y="2719387"/>
            <a:ext cx="4895850" cy="1714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1DD0DCD-474B-4ED7-A874-B43528FDD7C5}"/>
              </a:ext>
            </a:extLst>
          </p:cNvPr>
          <p:cNvSpPr txBox="1"/>
          <p:nvPr/>
        </p:nvSpPr>
        <p:spPr>
          <a:xfrm>
            <a:off x="7973668" y="4731513"/>
            <a:ext cx="2257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Unload text visible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4710780-184C-4E20-AB4D-FF9CF366B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363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8B71DC-D814-4267-9275-71B6B0D69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6377" y="2358888"/>
            <a:ext cx="8295686" cy="26592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B984171-10D4-4B78-B4AF-95526D953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0262" y="624110"/>
            <a:ext cx="9914350" cy="661351"/>
          </a:xfrm>
        </p:spPr>
        <p:txBody>
          <a:bodyPr/>
          <a:lstStyle/>
          <a:p>
            <a:r>
              <a:rPr lang="ro-RO" dirty="0"/>
              <a:t>Hide audio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09172-B134-4B6C-8BFA-57D6E7537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44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A663B-E0BA-4C91-9309-6335E602A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7897" y="1457739"/>
            <a:ext cx="2981738" cy="2849218"/>
          </a:xfrm>
        </p:spPr>
        <p:txBody>
          <a:bodyPr/>
          <a:lstStyle/>
          <a:p>
            <a:r>
              <a:rPr lang="ro-RO" dirty="0"/>
              <a:t>Presupune parcurgerea unui videoclip frame cu frame</a:t>
            </a:r>
          </a:p>
          <a:p>
            <a:r>
              <a:rPr lang="ro-RO" dirty="0"/>
              <a:t>La un frame x se ascunde imaginea sau textul folosind algoritmii de Hide image si Hide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860E06-4959-48F7-8151-CDA6D64F9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0262" y="624110"/>
            <a:ext cx="9914350" cy="661351"/>
          </a:xfrm>
        </p:spPr>
        <p:txBody>
          <a:bodyPr/>
          <a:lstStyle/>
          <a:p>
            <a:r>
              <a:rPr lang="ro-RO" dirty="0"/>
              <a:t>Hide video</a:t>
            </a:r>
          </a:p>
        </p:txBody>
      </p:sp>
      <p:pic>
        <p:nvPicPr>
          <p:cNvPr id="7" name="output_modified_video">
            <a:hlinkClick r:id="" action="ppaction://media"/>
            <a:extLst>
              <a:ext uri="{FF2B5EF4-FFF2-40B4-BE49-F238E27FC236}">
                <a16:creationId xmlns:a16="http://schemas.microsoft.com/office/drawing/2014/main" id="{C4AC5EAD-0109-4330-904C-5D1DB5C0CE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9635" y="1245704"/>
            <a:ext cx="7385879" cy="4154557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0991AED-70F3-463A-9948-B8E17BFEE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764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20072B-24A3-44C3-BA82-5BFB5531E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0262" y="624110"/>
            <a:ext cx="9914350" cy="661351"/>
          </a:xfrm>
        </p:spPr>
        <p:txBody>
          <a:bodyPr/>
          <a:lstStyle/>
          <a:p>
            <a:r>
              <a:rPr lang="ro-RO" dirty="0"/>
              <a:t>Watermark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DA764D-C6F5-4B10-901E-254158673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033" y="2398153"/>
            <a:ext cx="5612917" cy="3065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C785BC-E7D0-4FAC-A973-3A772271953B}"/>
              </a:ext>
            </a:extLst>
          </p:cNvPr>
          <p:cNvSpPr txBox="1"/>
          <p:nvPr/>
        </p:nvSpPr>
        <p:spPr>
          <a:xfrm>
            <a:off x="8440395" y="5830957"/>
            <a:ext cx="1007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Unload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F13803-6722-47EC-8AD9-8F19C7545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051" y="1750453"/>
            <a:ext cx="5695950" cy="1295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D38FE7-8E8A-4932-A03E-3F2710BA2099}"/>
              </a:ext>
            </a:extLst>
          </p:cNvPr>
          <p:cNvSpPr txBox="1"/>
          <p:nvPr/>
        </p:nvSpPr>
        <p:spPr>
          <a:xfrm>
            <a:off x="2744443" y="3244334"/>
            <a:ext cx="1007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Load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BFADD8-C06A-4B26-8B92-CEF324C3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47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{0B2BF63E-6C8A-4C14-86B8-D7DEDA3BF4A2}tf02892315</Template>
  <TotalTime>196</TotalTime>
  <Words>184</Words>
  <Application>Microsoft Office PowerPoint</Application>
  <PresentationFormat>Widescreen</PresentationFormat>
  <Paragraphs>51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Wisp</vt:lpstr>
      <vt:lpstr>Pixels editor</vt:lpstr>
      <vt:lpstr>Cuprins</vt:lpstr>
      <vt:lpstr>Ce este steganografia?</vt:lpstr>
      <vt:lpstr>Implemenatrea aplicației</vt:lpstr>
      <vt:lpstr>Hide image</vt:lpstr>
      <vt:lpstr>Hide text</vt:lpstr>
      <vt:lpstr>Hide audio</vt:lpstr>
      <vt:lpstr>Hide video</vt:lpstr>
      <vt:lpstr>Watermark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Pixels editor</dc:title>
  <dc:creator>Andrei</dc:creator>
  <cp:lastModifiedBy>Andrei</cp:lastModifiedBy>
  <cp:revision>22</cp:revision>
  <dcterms:created xsi:type="dcterms:W3CDTF">2020-02-05T12:47:20Z</dcterms:created>
  <dcterms:modified xsi:type="dcterms:W3CDTF">2020-02-09T17:03:28Z</dcterms:modified>
</cp:coreProperties>
</file>

<file path=docProps/thumbnail.jpeg>
</file>